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7" d="100"/>
          <a:sy n="67" d="100"/>
        </p:scale>
        <p:origin x="1890" y="6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41171419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430887"/>
          </a:xfrm>
          <a:prstGeom prst="rect">
            <a:avLst/>
          </a:prstGeom>
          <a:noFill/>
        </p:spPr>
        <p:txBody>
          <a:bodyPr wrap="square" rtlCol="0">
            <a:spAutoFit/>
          </a:bodyPr>
          <a:lstStyle/>
          <a:p>
            <a:pPr algn="ctr"/>
            <a:r>
              <a:rPr lang="en-US" sz="2200" dirty="0">
                <a:ln w="12700">
                  <a:solidFill>
                    <a:srgbClr val="003F5C"/>
                  </a:solidFill>
                </a:ln>
                <a:solidFill>
                  <a:srgbClr val="FF0000"/>
                </a:solidFill>
                <a:latin typeface="Arial Black" panose="020B0604020202020204" pitchFamily="34" charset="0"/>
              </a:rPr>
              <a:t>BRYSS ACADEMY LUNCH K - 8</a:t>
            </a:r>
            <a:endParaRPr lang="en-US" sz="2200" dirty="0">
              <a:solidFill>
                <a:srgbClr val="FF0000"/>
              </a:solidFill>
            </a:endParaRPr>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2369880"/>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highlight>
                  <a:srgbClr val="FFFF00"/>
                </a:highlight>
                <a:latin typeface="Calibri" panose="020F0502020204030204" pitchFamily="34" charset="0"/>
                <a:cs typeface="Calibri" panose="020F0502020204030204" pitchFamily="34" charset="0"/>
              </a:rPr>
              <a:t>ANNOUNCEMENTS:</a:t>
            </a:r>
          </a:p>
          <a:p>
            <a:endParaRPr lang="en-US" sz="1200" b="1" dirty="0">
              <a:highlight>
                <a:srgbClr val="FFFF00"/>
              </a:highlight>
              <a:latin typeface="Century" panose="02040604050505020304" pitchFamily="18" charset="0"/>
              <a:cs typeface="Cavolini" panose="03000502040302020204" pitchFamily="66" charset="0"/>
            </a:endParaRPr>
          </a:p>
          <a:p>
            <a:pPr algn="ctr" defTabSz="1005840">
              <a:defRPr/>
            </a:pPr>
            <a:r>
              <a:rPr lang="en-US" sz="1400" b="1" u="sng" kern="1200" dirty="0">
                <a:solidFill>
                  <a:srgbClr val="000000"/>
                </a:solidFill>
                <a:effectLst/>
                <a:highlight>
                  <a:srgbClr val="FFFF00"/>
                </a:highlight>
                <a:latin typeface="Cavolini" panose="03000502040302020204" pitchFamily="66" charset="0"/>
                <a:ea typeface="Calibri" panose="020F0502020204030204" pitchFamily="34" charset="0"/>
                <a:cs typeface="Cavolini" panose="03000502040302020204" pitchFamily="66" charset="0"/>
              </a:rPr>
              <a:t>Menu is subject to change without notice. Due to price or availability of food</a:t>
            </a:r>
            <a:endParaRPr lang="en-US" sz="1400" dirty="0">
              <a:highlight>
                <a:srgbClr val="FFFF00"/>
              </a:highlight>
              <a:latin typeface="Cavolini" panose="03000502040302020204" pitchFamily="66" charset="0"/>
              <a:cs typeface="Cavolini" panose="03000502040302020204" pitchFamily="66" charset="0"/>
            </a:endParaRPr>
          </a:p>
          <a:p>
            <a:pPr marL="0" marR="0" lvl="0" indent="0" algn="l" defTabSz="1005840" rtl="0" eaLnBrk="1" fontAlgn="auto" latinLnBrk="0" hangingPunct="1">
              <a:lnSpc>
                <a:spcPct val="100000"/>
              </a:lnSpc>
              <a:spcBef>
                <a:spcPts val="0"/>
              </a:spcBef>
              <a:spcAft>
                <a:spcPts val="0"/>
              </a:spcAft>
              <a:buClrTx/>
              <a:buSzTx/>
              <a:buFontTx/>
              <a:buNone/>
              <a:tabLst/>
              <a:defRPr/>
            </a:pPr>
            <a:endParaRPr lang="en-US" sz="1200" b="1"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1016760712"/>
              </p:ext>
            </p:extLst>
          </p:nvPr>
        </p:nvGraphicFramePr>
        <p:xfrm>
          <a:off x="68516" y="343447"/>
          <a:ext cx="8275257" cy="6446520"/>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200" dirty="0"/>
                        <a:t>Corn Dog</a:t>
                      </a:r>
                    </a:p>
                    <a:p>
                      <a:pPr algn="ctr"/>
                      <a:r>
                        <a:rPr lang="en-US" sz="1200" dirty="0"/>
                        <a:t>Green Beans</a:t>
                      </a:r>
                    </a:p>
                    <a:p>
                      <a:pPr algn="ctr"/>
                      <a:r>
                        <a:rPr lang="en-US" sz="1200" dirty="0"/>
                        <a:t> Baby Carrots</a:t>
                      </a:r>
                    </a:p>
                    <a:p>
                      <a:pPr algn="ctr"/>
                      <a:r>
                        <a:rPr lang="en-US" sz="1200" dirty="0"/>
                        <a:t>Fruit</a:t>
                      </a:r>
                      <a:endParaRPr lang="en-US" sz="1200" b="1" dirty="0">
                        <a:highlight>
                          <a:srgbClr val="C0C0C0"/>
                        </a:highlight>
                      </a:endParaRPr>
                    </a:p>
                    <a:p>
                      <a:pPr algn="ctr"/>
                      <a:r>
                        <a:rPr lang="en-US" sz="1200" dirty="0"/>
                        <a:t>Mustard/ Ketchup</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W</a:t>
                      </a:r>
                      <a:r>
                        <a:rPr lang="en-US" sz="1200" dirty="0"/>
                        <a:t>G Spaghetti &amp; </a:t>
                      </a:r>
                    </a:p>
                    <a:p>
                      <a:pPr algn="ctr"/>
                      <a:r>
                        <a:rPr lang="en-US" sz="1200" dirty="0"/>
                        <a:t>meatballs</a:t>
                      </a:r>
                    </a:p>
                    <a:p>
                      <a:pPr algn="ctr"/>
                      <a:r>
                        <a:rPr lang="en-US" sz="1200" dirty="0"/>
                        <a:t>Baby Carrots, Spinach, Fruit,  Sl.Bread</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lang="en-US" sz="1200" dirty="0"/>
                        <a:t>Chicken Nuggets </a:t>
                      </a:r>
                    </a:p>
                    <a:p>
                      <a:pPr algn="ctr"/>
                      <a:r>
                        <a:rPr lang="en-US" sz="1200" dirty="0"/>
                        <a:t>Mashed Potatoes</a:t>
                      </a:r>
                    </a:p>
                    <a:p>
                      <a:pPr algn="ctr"/>
                      <a:r>
                        <a:rPr lang="en-US" sz="1200" dirty="0"/>
                        <a:t>Brown gravy, </a:t>
                      </a:r>
                      <a:r>
                        <a:rPr lang="en-US" sz="1100" dirty="0"/>
                        <a:t>Sl.Bread</a:t>
                      </a:r>
                      <a:r>
                        <a:rPr lang="en-US" sz="1200" dirty="0"/>
                        <a:t>, Cucumbers</a:t>
                      </a:r>
                    </a:p>
                    <a:p>
                      <a:pPr algn="ctr"/>
                      <a:r>
                        <a:rPr lang="en-US" sz="1200" dirty="0"/>
                        <a:t>Ketchup Fruit</a:t>
                      </a:r>
                      <a:r>
                        <a:rPr lang="en-US" sz="1200" dirty="0">
                          <a:highlight>
                            <a:srgbClr val="C0C0C0"/>
                          </a:highlight>
                        </a:rPr>
                        <a:t> </a:t>
                      </a:r>
                    </a:p>
                    <a:p>
                      <a:pPr algn="ctr"/>
                      <a:r>
                        <a:rPr lang="en-US" sz="1200" dirty="0"/>
                        <a:t>Choice of Milk</a:t>
                      </a:r>
                      <a:r>
                        <a:rPr lang="en-US" sz="1200" spc="0" baseline="30000" dirty="0">
                          <a:latin typeface="+mn-lt"/>
                          <a:cs typeface="Arial" panose="020B0604020202020204" pitchFamily="34" charset="0"/>
                        </a:rPr>
                        <a:t> </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marL="0" indent="0" algn="ctr">
                        <a:buFont typeface="Arial" panose="020B0604020202020204" pitchFamily="34" charset="0"/>
                        <a:buNone/>
                      </a:pPr>
                      <a:r>
                        <a:rPr lang="en-US" sz="1200" dirty="0"/>
                        <a:t>Soft Tacos</a:t>
                      </a:r>
                    </a:p>
                    <a:p>
                      <a:pPr algn="ctr"/>
                      <a:r>
                        <a:rPr lang="en-US" sz="1200" dirty="0"/>
                        <a:t>Soup, Beans</a:t>
                      </a:r>
                    </a:p>
                    <a:p>
                      <a:pPr algn="ctr"/>
                      <a:r>
                        <a:rPr lang="en-US" sz="1200" dirty="0"/>
                        <a:t>Salad Mix</a:t>
                      </a:r>
                    </a:p>
                    <a:p>
                      <a:pPr algn="ctr"/>
                      <a:r>
                        <a:rPr lang="en-US" sz="1200" dirty="0"/>
                        <a:t>Fruit</a:t>
                      </a:r>
                      <a:endParaRPr lang="en-US" sz="1200" b="1" dirty="0">
                        <a:highlight>
                          <a:srgbClr val="C0C0C0"/>
                        </a:highlight>
                      </a:endParaRPr>
                    </a:p>
                    <a:p>
                      <a:pPr algn="ctr"/>
                      <a:r>
                        <a:rPr lang="en-US" sz="1200" dirty="0"/>
                        <a:t>Choice of Milk </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Pizza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Arial" panose="020B0604020202020204" pitchFamily="34" charset="0"/>
                        </a:rPr>
                        <a:t>Cucumber, Baby Carrots, Fruit</a:t>
                      </a:r>
                      <a:endParaRPr lang="en-US"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mbria" panose="02040503050406030204" pitchFamily="18" charset="0"/>
                          <a:ea typeface="Calibri" panose="020F0502020204030204" pitchFamily="34" charset="0"/>
                          <a:cs typeface="Arial" panose="020B0604020202020204" pitchFamily="34" charset="0"/>
                        </a:rPr>
                        <a:t>Ranch Dressing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Times New Roman" panose="02020603050405020304" pitchFamily="18" charset="0"/>
                        </a:rPr>
                        <a:t>Choice of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pPr algn="l"/>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Chicken Tenders </a:t>
                      </a:r>
                    </a:p>
                    <a:p>
                      <a:pPr algn="ctr"/>
                      <a:r>
                        <a:rPr lang="en-US" sz="1200" dirty="0"/>
                        <a:t>Mashed Potatoes</a:t>
                      </a:r>
                    </a:p>
                    <a:p>
                      <a:pPr algn="ctr"/>
                      <a:r>
                        <a:rPr lang="en-US" sz="1200" dirty="0"/>
                        <a:t>Brown gravy, </a:t>
                      </a:r>
                      <a:r>
                        <a:rPr lang="en-US" sz="1100" dirty="0"/>
                        <a:t>Sl.Bread</a:t>
                      </a:r>
                      <a:r>
                        <a:rPr lang="en-US" sz="1200" dirty="0"/>
                        <a:t>, Cucumbers</a:t>
                      </a:r>
                    </a:p>
                    <a:p>
                      <a:pPr algn="ctr"/>
                      <a:r>
                        <a:rPr lang="en-US" sz="1200" dirty="0"/>
                        <a:t>Ketchup Fruit</a:t>
                      </a:r>
                      <a:endParaRPr lang="en-US" sz="1200" dirty="0">
                        <a:highlight>
                          <a:srgbClr val="C0C0C0"/>
                        </a:highlight>
                      </a:endParaRPr>
                    </a:p>
                    <a:p>
                      <a:pPr algn="ctr"/>
                      <a:r>
                        <a:rPr lang="en-US" sz="1200" dirty="0"/>
                        <a:t>Choice of Milk</a:t>
                      </a:r>
                      <a:r>
                        <a:rPr lang="en-US" sz="1200" spc="0" baseline="30000" dirty="0">
                          <a:latin typeface="+mn-lt"/>
                          <a:cs typeface="Arial" panose="020B0604020202020204" pitchFamily="34" charset="0"/>
                        </a:rPr>
                        <a:t> </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Soft Tacos</a:t>
                      </a:r>
                    </a:p>
                    <a:p>
                      <a:pPr algn="ctr"/>
                      <a:r>
                        <a:rPr lang="en-US" sz="1200" dirty="0"/>
                        <a:t>Soup, Beans</a:t>
                      </a:r>
                    </a:p>
                    <a:p>
                      <a:pPr algn="ctr"/>
                      <a:r>
                        <a:rPr lang="en-US" sz="1200" dirty="0"/>
                        <a:t>Salad Mix</a:t>
                      </a:r>
                    </a:p>
                    <a:p>
                      <a:pPr algn="ctr"/>
                      <a:r>
                        <a:rPr lang="en-US" sz="1200" dirty="0"/>
                        <a:t>Fruit</a:t>
                      </a:r>
                      <a:endParaRPr lang="en-US" sz="1200" b="1" dirty="0">
                        <a:highlight>
                          <a:srgbClr val="C0C0C0"/>
                        </a:highlight>
                      </a:endParaRPr>
                    </a:p>
                    <a:p>
                      <a:pPr algn="ctr"/>
                      <a:r>
                        <a:rPr lang="en-US" sz="1200" dirty="0"/>
                        <a:t>Choice of Milk </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        </a:t>
                      </a:r>
                      <a:r>
                        <a:rPr lang="en-US" sz="1200" spc="0" dirty="0">
                          <a:latin typeface="+mn-lt"/>
                          <a:cs typeface="Arial" panose="020B0604020202020204" pitchFamily="34" charset="0"/>
                        </a:rPr>
                        <a:t>Turkey Sandwich</a:t>
                      </a:r>
                      <a:r>
                        <a:rPr lang="en-US" sz="1200" dirty="0"/>
                        <a:t>  Peas, Spinach</a:t>
                      </a:r>
                    </a:p>
                    <a:p>
                      <a:pPr algn="ctr"/>
                      <a:r>
                        <a:rPr lang="en-US" sz="1200" dirty="0"/>
                        <a:t>Tomato/Pickles</a:t>
                      </a:r>
                    </a:p>
                    <a:p>
                      <a:pPr algn="ctr"/>
                      <a:r>
                        <a:rPr lang="en-US" sz="1200" dirty="0"/>
                        <a:t>Fruit</a:t>
                      </a:r>
                      <a:endParaRPr lang="en-US" sz="1200" b="1" dirty="0">
                        <a:highlight>
                          <a:srgbClr val="C0C0C0"/>
                        </a:highlight>
                      </a:endParaRPr>
                    </a:p>
                    <a:p>
                      <a:pPr algn="ctr"/>
                      <a:r>
                        <a:rPr lang="en-US" sz="1200" dirty="0"/>
                        <a:t>Mayo/Mustard</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 </a:t>
                      </a:r>
                      <a:r>
                        <a:rPr lang="en-US" sz="1200" spc="0" dirty="0">
                          <a:latin typeface="+mn-lt"/>
                          <a:cs typeface="Arial" panose="020B0604020202020204" pitchFamily="34" charset="0"/>
                        </a:rPr>
                        <a:t>      </a:t>
                      </a:r>
                      <a:r>
                        <a:rPr lang="en-US" sz="1200" dirty="0"/>
                        <a:t>Hot Dog  </a:t>
                      </a:r>
                    </a:p>
                    <a:p>
                      <a:pPr algn="ctr"/>
                      <a:r>
                        <a:rPr lang="en-US" sz="1200"/>
                        <a:t>Baby Carrots, </a:t>
                      </a:r>
                      <a:r>
                        <a:rPr lang="en-US" sz="1200" dirty="0"/>
                        <a:t>Salad Mix</a:t>
                      </a:r>
                    </a:p>
                    <a:p>
                      <a:pPr algn="ctr"/>
                      <a:r>
                        <a:rPr lang="en-US" sz="1200" dirty="0"/>
                        <a:t>Fruit</a:t>
                      </a:r>
                      <a:endParaRPr lang="en-US" sz="1200" b="1" dirty="0">
                        <a:highlight>
                          <a:srgbClr val="C0C0C0"/>
                        </a:highlight>
                      </a:endParaRPr>
                    </a:p>
                    <a:p>
                      <a:pPr algn="ctr"/>
                      <a:r>
                        <a:rPr lang="en-US" sz="1200" dirty="0"/>
                        <a:t>Mustard/ Ketchup</a:t>
                      </a:r>
                    </a:p>
                    <a:p>
                      <a:pPr algn="ctr"/>
                      <a:r>
                        <a:rPr lang="en-US" sz="1200" dirty="0"/>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Pizza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Arial" panose="020B0604020202020204" pitchFamily="34" charset="0"/>
                        </a:rPr>
                        <a:t>Cucumber, Baby Carrots, Fruit</a:t>
                      </a:r>
                      <a:endParaRPr lang="en-US"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mbria" panose="02040503050406030204" pitchFamily="18" charset="0"/>
                          <a:ea typeface="Calibri" panose="020F0502020204030204" pitchFamily="34" charset="0"/>
                          <a:cs typeface="Arial" panose="020B0604020202020204" pitchFamily="34" charset="0"/>
                        </a:rPr>
                        <a:t>Ranch Dressing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Times New Roman" panose="02020603050405020304" pitchFamily="18" charset="0"/>
                        </a:rPr>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pPr algn="l"/>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Warrior  Nachos</a:t>
                      </a:r>
                    </a:p>
                    <a:p>
                      <a:pPr algn="ctr"/>
                      <a:r>
                        <a:rPr lang="en-US" sz="1200" dirty="0"/>
                        <a:t>Cheese Sauce, Soup</a:t>
                      </a:r>
                    </a:p>
                    <a:p>
                      <a:pPr algn="ctr"/>
                      <a:r>
                        <a:rPr lang="en-US" sz="1200" dirty="0"/>
                        <a:t>Baked Tostito Scoops</a:t>
                      </a:r>
                    </a:p>
                    <a:p>
                      <a:pPr algn="ctr"/>
                      <a:r>
                        <a:rPr lang="en-US" sz="1200" dirty="0"/>
                        <a:t> Pinto Beans, Baby Carrots, Fruit</a:t>
                      </a:r>
                      <a:endParaRPr lang="en-US" sz="1200" b="1" dirty="0">
                        <a:highlight>
                          <a:srgbClr val="C0C0C0"/>
                        </a:highlight>
                      </a:endParaRPr>
                    </a:p>
                    <a:p>
                      <a:pPr algn="ctr"/>
                      <a:r>
                        <a:rPr lang="en-US" sz="1200" b="1" dirty="0"/>
                        <a:t>  </a:t>
                      </a: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Chicken Nuggets</a:t>
                      </a:r>
                    </a:p>
                    <a:p>
                      <a:pPr algn="ctr"/>
                      <a:r>
                        <a:rPr lang="en-US" sz="1200" dirty="0"/>
                        <a:t>Mashed Potatoes</a:t>
                      </a:r>
                    </a:p>
                    <a:p>
                      <a:pPr algn="ctr"/>
                      <a:r>
                        <a:rPr lang="en-US" sz="1200" dirty="0"/>
                        <a:t>Brown gravy, </a:t>
                      </a:r>
                    </a:p>
                    <a:p>
                      <a:pPr algn="ctr"/>
                      <a:r>
                        <a:rPr lang="en-US" sz="1200" dirty="0"/>
                        <a:t>Sl.Bread, </a:t>
                      </a:r>
                      <a:r>
                        <a:rPr lang="en-US" sz="1100" dirty="0"/>
                        <a:t>Baby Carrots Ketchup</a:t>
                      </a:r>
                      <a:r>
                        <a:rPr lang="en-US" sz="1200" dirty="0"/>
                        <a:t> Fruit</a:t>
                      </a:r>
                      <a:endParaRPr lang="en-US" sz="1200" dirty="0">
                        <a:highlight>
                          <a:srgbClr val="C0C0C0"/>
                        </a:highlight>
                      </a:endParaRP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Turkey Sandwich</a:t>
                      </a:r>
                      <a:r>
                        <a:rPr lang="en-US" sz="1200" dirty="0"/>
                        <a:t>  Peas, Spinach</a:t>
                      </a:r>
                    </a:p>
                    <a:p>
                      <a:pPr algn="ctr"/>
                      <a:r>
                        <a:rPr lang="en-US" sz="1200" dirty="0"/>
                        <a:t>Tomato/Pickles</a:t>
                      </a:r>
                    </a:p>
                    <a:p>
                      <a:pPr algn="ctr"/>
                      <a:r>
                        <a:rPr lang="en-US" sz="1200" dirty="0"/>
                        <a:t>Fruit</a:t>
                      </a:r>
                      <a:endParaRPr lang="en-US" sz="1200" b="1" dirty="0">
                        <a:highlight>
                          <a:srgbClr val="C0C0C0"/>
                        </a:highlight>
                      </a:endParaRPr>
                    </a:p>
                    <a:p>
                      <a:pPr algn="ctr"/>
                      <a:r>
                        <a:rPr lang="en-US" sz="1200" dirty="0"/>
                        <a:t>Mayo/Mustard</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Cheeseburger</a:t>
                      </a:r>
                    </a:p>
                    <a:p>
                      <a:pPr algn="ctr"/>
                      <a:r>
                        <a:rPr lang="en-US" sz="1200" dirty="0"/>
                        <a:t> Green Beans, Spinach</a:t>
                      </a:r>
                    </a:p>
                    <a:p>
                      <a:pPr algn="ctr"/>
                      <a:r>
                        <a:rPr lang="en-US" sz="1200" dirty="0"/>
                        <a:t>Tomato/Pickles</a:t>
                      </a:r>
                    </a:p>
                    <a:p>
                      <a:pPr algn="ctr"/>
                      <a:r>
                        <a:rPr lang="en-US" sz="1200" dirty="0"/>
                        <a:t>Fruit</a:t>
                      </a:r>
                      <a:endParaRPr lang="en-US" sz="1200" b="1" dirty="0">
                        <a:highlight>
                          <a:srgbClr val="C0C0C0"/>
                        </a:highlight>
                      </a:endParaRPr>
                    </a:p>
                    <a:p>
                      <a:pPr algn="ctr"/>
                      <a:r>
                        <a:rPr lang="en-US" sz="1200" dirty="0"/>
                        <a:t>Mayo/Ketchup</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Pizza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Arial" panose="020B0604020202020204" pitchFamily="34" charset="0"/>
                        </a:rPr>
                        <a:t>Cucumber, Baby Carrots, Fruit</a:t>
                      </a:r>
                      <a:endParaRPr lang="en-US"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mbria" panose="02040503050406030204" pitchFamily="18" charset="0"/>
                          <a:ea typeface="Calibri" panose="020F0502020204030204" pitchFamily="34" charset="0"/>
                          <a:cs typeface="Arial" panose="020B0604020202020204" pitchFamily="34" charset="0"/>
                        </a:rPr>
                        <a:t>Ranch Dressing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Times New Roman" panose="02020603050405020304" pitchFamily="18" charset="0"/>
                        </a:rPr>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pPr algn="l"/>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Soft Taco</a:t>
                      </a:r>
                    </a:p>
                    <a:p>
                      <a:pPr algn="ctr"/>
                      <a:r>
                        <a:rPr lang="en-US" sz="1200" spc="0">
                          <a:latin typeface="+mn-lt"/>
                          <a:cs typeface="Arial" panose="020B0604020202020204" pitchFamily="34" charset="0"/>
                        </a:rPr>
                        <a:t>Soup</a:t>
                      </a:r>
                      <a:endParaRPr lang="en-US" sz="1200" spc="0" dirty="0">
                        <a:latin typeface="+mn-lt"/>
                        <a:cs typeface="Arial" panose="020B0604020202020204" pitchFamily="34" charset="0"/>
                      </a:endParaRPr>
                    </a:p>
                    <a:p>
                      <a:pPr algn="ctr"/>
                      <a:r>
                        <a:rPr lang="en-US" sz="1200" dirty="0"/>
                        <a:t>Pinto Beans, Baby Carrots</a:t>
                      </a:r>
                    </a:p>
                    <a:p>
                      <a:pPr algn="ctr"/>
                      <a:r>
                        <a:rPr lang="en-US" sz="1200" dirty="0"/>
                        <a:t> Fruit</a:t>
                      </a:r>
                    </a:p>
                    <a:p>
                      <a:pPr algn="ctr"/>
                      <a:r>
                        <a:rPr lang="en-US" sz="1200" b="1" dirty="0"/>
                        <a:t>  </a:t>
                      </a: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lang="en-US" sz="1200" dirty="0"/>
                        <a:t>Corn Dog</a:t>
                      </a:r>
                    </a:p>
                    <a:p>
                      <a:pPr algn="ctr"/>
                      <a:r>
                        <a:rPr lang="en-US" sz="1200" dirty="0"/>
                        <a:t>Green Beans</a:t>
                      </a:r>
                    </a:p>
                    <a:p>
                      <a:pPr algn="ctr"/>
                      <a:r>
                        <a:rPr lang="en-US" sz="1200" dirty="0"/>
                        <a:t> Baby Carrots</a:t>
                      </a:r>
                    </a:p>
                    <a:p>
                      <a:pPr algn="ctr"/>
                      <a:r>
                        <a:rPr lang="en-US" sz="1200" dirty="0"/>
                        <a:t>Fruit</a:t>
                      </a:r>
                      <a:endParaRPr lang="en-US" sz="1200" b="1" dirty="0">
                        <a:highlight>
                          <a:srgbClr val="C0C0C0"/>
                        </a:highlight>
                      </a:endParaRPr>
                    </a:p>
                    <a:p>
                      <a:pPr algn="ctr"/>
                      <a:r>
                        <a:rPr lang="en-US" sz="1200" dirty="0"/>
                        <a:t>Mustard/ Ketchup</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Chicken Tenders</a:t>
                      </a:r>
                    </a:p>
                    <a:p>
                      <a:pPr algn="ctr"/>
                      <a:r>
                        <a:rPr lang="en-US" sz="1200" dirty="0"/>
                        <a:t>Mashed Potatoes</a:t>
                      </a:r>
                    </a:p>
                    <a:p>
                      <a:pPr algn="ctr"/>
                      <a:r>
                        <a:rPr lang="en-US" sz="1200" dirty="0"/>
                        <a:t>Brown gravy, </a:t>
                      </a:r>
                    </a:p>
                    <a:p>
                      <a:pPr algn="ctr"/>
                      <a:r>
                        <a:rPr lang="en-US" sz="1200" dirty="0"/>
                        <a:t>Sliced bread, Spinach Ketchup Fruit</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Turkey Sandwich</a:t>
                      </a:r>
                      <a:r>
                        <a:rPr lang="en-US" sz="1200" dirty="0"/>
                        <a:t>  Peas, Spinach</a:t>
                      </a:r>
                    </a:p>
                    <a:p>
                      <a:pPr algn="ctr"/>
                      <a:r>
                        <a:rPr lang="en-US" sz="1200" dirty="0"/>
                        <a:t>Tomato/Pickles,</a:t>
                      </a:r>
                      <a:r>
                        <a:rPr lang="en-US" sz="1200" dirty="0">
                          <a:highlight>
                            <a:srgbClr val="C0C0C0"/>
                          </a:highlight>
                        </a:rPr>
                        <a:t> </a:t>
                      </a:r>
                      <a:r>
                        <a:rPr lang="en-US" sz="1200" dirty="0"/>
                        <a:t>Fruit</a:t>
                      </a:r>
                      <a:endParaRPr lang="en-US" sz="1200" b="1" dirty="0">
                        <a:highlight>
                          <a:srgbClr val="C0C0C0"/>
                        </a:highlight>
                      </a:endParaRPr>
                    </a:p>
                    <a:p>
                      <a:pPr algn="ctr"/>
                      <a:r>
                        <a:rPr lang="en-US" sz="1200" dirty="0"/>
                        <a:t>Mayo/Mustard</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Pizza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Arial" panose="020B0604020202020204" pitchFamily="34" charset="0"/>
                        </a:rPr>
                        <a:t>Cucumber, Baby Carrots, Fruit</a:t>
                      </a:r>
                      <a:endParaRPr lang="en-US" sz="12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mbria" panose="02040503050406030204" pitchFamily="18" charset="0"/>
                          <a:ea typeface="Calibri" panose="020F0502020204030204" pitchFamily="34" charset="0"/>
                          <a:cs typeface="Arial" panose="020B0604020202020204" pitchFamily="34" charset="0"/>
                        </a:rPr>
                        <a:t>Ranch Dressing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Times New Roman" panose="02020603050405020304" pitchFamily="18" charset="0"/>
                        </a:rPr>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pPr algn="l"/>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Chicken Nuggets</a:t>
                      </a:r>
                    </a:p>
                    <a:p>
                      <a:pPr algn="ctr"/>
                      <a:r>
                        <a:rPr lang="en-US" sz="1200" dirty="0"/>
                        <a:t>Mashed Potatoes</a:t>
                      </a:r>
                    </a:p>
                    <a:p>
                      <a:pPr algn="ctr"/>
                      <a:r>
                        <a:rPr lang="en-US" sz="1200" dirty="0"/>
                        <a:t>Brown gravy, </a:t>
                      </a:r>
                    </a:p>
                    <a:p>
                      <a:pPr algn="ctr"/>
                      <a:r>
                        <a:rPr lang="en-US" sz="1200" dirty="0"/>
                        <a:t>Sl.Bread, Baby Carrots </a:t>
                      </a:r>
                      <a:r>
                        <a:rPr lang="en-US" sz="1200"/>
                        <a:t>Ketchup Fruit</a:t>
                      </a:r>
                      <a:endParaRPr lang="en-US" sz="1200" dirty="0">
                        <a:highlight>
                          <a:srgbClr val="C0C0C0"/>
                        </a:highlight>
                      </a:endParaRP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t>Soft Tacos</a:t>
                      </a:r>
                    </a:p>
                    <a:p>
                      <a:pPr algn="ctr"/>
                      <a:r>
                        <a:rPr lang="en-US" sz="1200" dirty="0"/>
                        <a:t>Soup, Beans</a:t>
                      </a:r>
                    </a:p>
                    <a:p>
                      <a:pPr algn="ctr"/>
                      <a:r>
                        <a:rPr lang="en-US" sz="1200" dirty="0"/>
                        <a:t>Salad Mix</a:t>
                      </a:r>
                    </a:p>
                    <a:p>
                      <a:pPr algn="ctr"/>
                      <a:r>
                        <a:rPr lang="en-US" sz="1200" dirty="0"/>
                        <a:t>Fruit</a:t>
                      </a:r>
                      <a:endParaRPr lang="en-US" sz="1200" b="1" dirty="0">
                        <a:highlight>
                          <a:srgbClr val="C0C0C0"/>
                        </a:highlight>
                      </a:endParaRPr>
                    </a:p>
                    <a:p>
                      <a:pPr algn="ctr"/>
                      <a:r>
                        <a:rPr lang="en-US" sz="1200" dirty="0"/>
                        <a:t>Choice of Milk </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2073</TotalTime>
  <Words>384</Words>
  <Application>Microsoft Office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Cambria</vt:lpstr>
      <vt:lpstr>Cavolini</vt:lpstr>
      <vt:lpstr>Century</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Yolanda Masso</cp:lastModifiedBy>
  <cp:revision>209</cp:revision>
  <dcterms:created xsi:type="dcterms:W3CDTF">2018-01-29T19:14:57Z</dcterms:created>
  <dcterms:modified xsi:type="dcterms:W3CDTF">2024-03-28T13:49:52Z</dcterms:modified>
</cp:coreProperties>
</file>